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4" r:id="rId4"/>
    <p:sldId id="263" r:id="rId5"/>
    <p:sldId id="265" r:id="rId6"/>
    <p:sldId id="266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9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9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5031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0957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911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2708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1254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16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7972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8247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019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656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071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marshall\OneDrive%20-%20SDL\CustomerData\BBMF\2021-10_Training\LCSUserVideos\05_Procedural_DMs\2021-10-20%2015-39-35.mp4" TargetMode="External"/><Relationship Id="rId1" Type="http://schemas.microsoft.com/office/2007/relationships/media" Target="file:///C:\Users\lmarshall\OneDrive%20-%20SDL\CustomerData\BBMF\2021-10_Training\LCSUserVideos\05_Procedural_DMs\2021-10-20%2015-39-35.mp4" TargetMode="Externa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marshall\OneDrive%20-%20SDL\CustomerData\BBMF\2021-10_Training\LCSUserVideos\05_Procedural_DMs\2021-10-20%2016-02-44.mp4" TargetMode="External"/><Relationship Id="rId1" Type="http://schemas.microsoft.com/office/2007/relationships/media" Target="file:///C:\Users\lmarshall\OneDrive%20-%20SDL\CustomerData\BBMF\2021-10_Training\LCSUserVideos\05_Procedural_DMs\2021-10-20%2016-02-44.mp4" TargetMode="Externa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marshall\OneDrive%20-%20SDL\CustomerData\BBMF\2021-10_Training\LCSUserVideos\05_Procedural_DMs\2021-10-20%2015-42-22.mp4" TargetMode="External"/><Relationship Id="rId1" Type="http://schemas.microsoft.com/office/2007/relationships/media" Target="file:///C:\Users\lmarshall\OneDrive%20-%20SDL\CustomerData\BBMF\2021-10_Training\LCSUserVideos\05_Procedural_DMs\2021-10-20%2015-42-22.mp4" TargetMode="Externa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marshall\OneDrive%20-%20SDL\CustomerData\BBMF\2021-10_Training\LCSUserVideos\05_Procedural_DMs\2021-10-20%2016-53-15.mp4" TargetMode="External"/><Relationship Id="rId1" Type="http://schemas.microsoft.com/office/2007/relationships/media" Target="file:///C:\Users\lmarshall\OneDrive%20-%20SDL\CustomerData\BBMF\2021-10_Training\LCSUserVideos\05_Procedural_DMs\2021-10-20%2016-53-15.mp4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marshall\OneDrive%20-%20SDL\CustomerData\BBMF\2021-10_Training\LCSUserVideos\05_Procedural_DMs\2021-10-20%2016-55-56.mp4" TargetMode="External"/><Relationship Id="rId1" Type="http://schemas.microsoft.com/office/2007/relationships/media" Target="file:///C:\Users\lmarshall\OneDrive%20-%20SDL\CustomerData\BBMF\2021-10_Training\LCSUserVideos\05_Procedural_DMs\2021-10-20%2016-55-56.mp4" TargetMode="Externa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marshall\OneDrive%20-%20SDL\CustomerData\BBMF\2021-10_Training\LCSUserVideos\05_Procedural_DMs\2021-10-20%2017-00-34.mp4" TargetMode="External"/><Relationship Id="rId1" Type="http://schemas.microsoft.com/office/2007/relationships/media" Target="file:///C:\Users\lmarshall\OneDrive%20-%20SDL\CustomerData\BBMF\2021-10_Training\LCSUserVideos\05_Procedural_DMs\2021-10-20%2017-00-34.mp4" TargetMode="Externa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907874"/>
            <a:ext cx="9144000" cy="1737790"/>
          </a:xfrm>
        </p:spPr>
        <p:txBody>
          <a:bodyPr anchor="ctr">
            <a:normAutofit/>
          </a:bodyPr>
          <a:lstStyle/>
          <a:p>
            <a:r>
              <a:rPr lang="en-GB" sz="4400" dirty="0" smtClean="0"/>
              <a:t>Navigating through</a:t>
            </a:r>
            <a:br>
              <a:rPr lang="en-GB" sz="4400" dirty="0" smtClean="0"/>
            </a:br>
            <a:r>
              <a:rPr lang="en-GB" sz="4400" dirty="0" smtClean="0"/>
              <a:t>Procedural Data Modules</a:t>
            </a:r>
            <a:endParaRPr lang="en-GB" sz="44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489376" y="3317081"/>
            <a:ext cx="11213249" cy="1584000"/>
            <a:chOff x="497850" y="4963001"/>
            <a:chExt cx="11213249" cy="1584000"/>
          </a:xfrm>
        </p:grpSpPr>
        <p:grpSp>
          <p:nvGrpSpPr>
            <p:cNvPr id="18" name="Group 17"/>
            <p:cNvGrpSpPr/>
            <p:nvPr/>
          </p:nvGrpSpPr>
          <p:grpSpPr>
            <a:xfrm>
              <a:off x="497850" y="4963001"/>
              <a:ext cx="2086199" cy="1584000"/>
              <a:chOff x="247007" y="4974567"/>
              <a:chExt cx="2086199" cy="1584000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9846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2" name="Rectangle 11"/>
              <p:cNvSpPr>
                <a:spLocks/>
              </p:cNvSpPr>
              <p:nvPr/>
            </p:nvSpPr>
            <p:spPr>
              <a:xfrm>
                <a:off x="247007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2779613" y="4963001"/>
              <a:ext cx="2086199" cy="1584000"/>
              <a:chOff x="2648028" y="4963001"/>
              <a:chExt cx="2086199" cy="1584000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7148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4" name="Rectangle 13"/>
              <p:cNvSpPr>
                <a:spLocks/>
              </p:cNvSpPr>
              <p:nvPr/>
            </p:nvSpPr>
            <p:spPr>
              <a:xfrm>
                <a:off x="2648028" y="4963001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5061376" y="4963001"/>
              <a:ext cx="2086199" cy="1584000"/>
              <a:chOff x="5049050" y="4974567"/>
              <a:chExt cx="2086199" cy="1584000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24450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5049050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7343138" y="4963001"/>
              <a:ext cx="2086199" cy="1584000"/>
              <a:chOff x="7450202" y="4974567"/>
              <a:chExt cx="2086199" cy="1584000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21752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7450202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624900" y="4963001"/>
              <a:ext cx="2086199" cy="1584000"/>
              <a:chOff x="9847504" y="4974567"/>
              <a:chExt cx="2086199" cy="1584000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19054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7" name="Rectangle 16"/>
              <p:cNvSpPr>
                <a:spLocks/>
              </p:cNvSpPr>
              <p:nvPr/>
            </p:nvSpPr>
            <p:spPr>
              <a:xfrm>
                <a:off x="9847504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4" name="Rectangle 23"/>
          <p:cNvSpPr/>
          <p:nvPr/>
        </p:nvSpPr>
        <p:spPr>
          <a:xfrm>
            <a:off x="0" y="-1"/>
            <a:ext cx="12240000" cy="720000"/>
          </a:xfrm>
          <a:prstGeom prst="rect">
            <a:avLst/>
          </a:prstGeom>
          <a:solidFill>
            <a:srgbClr val="5D8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Battle of Britain Memorial Flight: Maintenance Portal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90" y="862545"/>
            <a:ext cx="845820" cy="11430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37" y="2160000"/>
            <a:ext cx="1000125" cy="42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65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20 15-39-3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62873" y="2519265"/>
            <a:ext cx="8136294" cy="26592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3862873" y="5178490"/>
            <a:ext cx="8136294" cy="16795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3862873" y="5764192"/>
            <a:ext cx="8136294" cy="10938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734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0">
        <p:fade/>
      </p:transition>
    </mc:Choice>
    <mc:Fallback xmlns="">
      <p:transition spd="med" advClick="0" advTm="2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7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1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20 16-02-4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979436" y="2799777"/>
            <a:ext cx="6693160" cy="9743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175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75000">
        <p:fade/>
      </p:transition>
    </mc:Choice>
    <mc:Fallback xmlns="">
      <p:transition spd="med" advClick="0" advTm="7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3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4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  <p:bldP spid="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20 15-42-2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111073" y="587830"/>
            <a:ext cx="1069909" cy="4945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4979436" y="2835637"/>
            <a:ext cx="6693160" cy="2076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4979435" y="1217647"/>
            <a:ext cx="6693161" cy="208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023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3000">
        <p:fade/>
      </p:transition>
    </mc:Choice>
    <mc:Fallback xmlns="">
      <p:transition spd="med" advClick="0" advTm="2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10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20 16-53-1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979436" y="1192306"/>
            <a:ext cx="6693160" cy="5378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878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1000">
        <p:fade/>
      </p:transition>
    </mc:Choice>
    <mc:Fallback xmlns="">
      <p:transition spd="med" advClick="0" advTm="2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1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1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  <p:bldP spid="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20 16-55-5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832000" y="1786766"/>
            <a:ext cx="972000" cy="2076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7976485" y="1198938"/>
            <a:ext cx="864000" cy="144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800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0">
        <p:fade/>
      </p:transition>
    </mc:Choice>
    <mc:Fallback xmlns="">
      <p:transition spd="med" advClick="0" advTm="4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  <p:bldP spid="3" grpId="1" animBg="1"/>
      <p:bldP spid="4" grpId="0" animBg="1"/>
      <p:bldP spid="4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20 17-00-3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095999" y="5491751"/>
            <a:ext cx="5816081" cy="12573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0">
        <p:fade/>
      </p:transition>
    </mc:Choice>
    <mc:Fallback xmlns="">
      <p:transition spd="med" advClick="0" advTm="2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xit" presetSubtype="10" fill="hold" grpId="1" nodeType="withEffect">
                                  <p:stCondLst>
                                    <p:cond delay="180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  <p:bldP spid="3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10</Words>
  <Application>Microsoft Office PowerPoint</Application>
  <PresentationFormat>Widescreen</PresentationFormat>
  <Paragraphs>2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Navigating through Procedural Data Modules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SDL PLC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Lewis Marshall</dc:creator>
  <cp:lastModifiedBy>Lewis Marshall</cp:lastModifiedBy>
  <cp:revision>29</cp:revision>
  <dcterms:created xsi:type="dcterms:W3CDTF">2021-10-25T08:30:30Z</dcterms:created>
  <dcterms:modified xsi:type="dcterms:W3CDTF">2021-10-25T14:57:25Z</dcterms:modified>
</cp:coreProperties>
</file>

<file path=docProps/thumbnail.jpeg>
</file>